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3" r:id="rId3"/>
    <p:sldId id="257" r:id="rId4"/>
    <p:sldId id="258" r:id="rId5"/>
    <p:sldId id="264" r:id="rId6"/>
    <p:sldId id="259" r:id="rId7"/>
    <p:sldId id="260" r:id="rId8"/>
    <p:sldId id="261" r:id="rId9"/>
    <p:sldId id="262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55"/>
    <p:restoredTop sz="68863"/>
  </p:normalViewPr>
  <p:slideViewPr>
    <p:cSldViewPr snapToGrid="0" snapToObjects="1">
      <p:cViewPr>
        <p:scale>
          <a:sx n="87" d="100"/>
          <a:sy n="87" d="100"/>
        </p:scale>
        <p:origin x="265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8FE0B5-0569-5947-BABC-EA0106300D70}" type="datetimeFigureOut">
              <a:rPr lang="en-US" smtClean="0"/>
              <a:t>9/12/16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55E26-4E2D-5748-8B7F-FAD92BA8F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994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igure.nz/simple-map/M1r9HtwkikPt1X7n-IJBh7c8vCl53PPKp?ref=bf" TargetMode="External"/><Relationship Id="rId4" Type="http://schemas.openxmlformats.org/officeDocument/2006/relationships/hyperlink" Target="http://figure.nz/simple-map/dwf5mmQPrQ9Tfbsh-kcwqN47A3tOpIJ8P" TargetMode="External"/><Relationship Id="rId5" Type="http://schemas.openxmlformats.org/officeDocument/2006/relationships/hyperlink" Target="https://figure.nz/simple-map/9J0LuZNitJLESzQE-qJnnQb4VeaWLul5T" TargetMode="External"/><Relationship Id="rId6" Type="http://schemas.openxmlformats.org/officeDocument/2006/relationships/hyperlink" Target="https://figure.nz/simple-map/xO45w8bkVPmpNQMb-pPwJYrc5MkCL4BDE" TargetMode="External"/><Relationship Id="rId7" Type="http://schemas.openxmlformats.org/officeDocument/2006/relationships/hyperlink" Target="https://figure.nz/simple-map/MULMPhN8eJQsFofL-3aTKtXitXXrK4Dqn" TargetMode="External"/><Relationship Id="rId8" Type="http://schemas.openxmlformats.org/officeDocument/2006/relationships/hyperlink" Target="https://figure.nz/simple-map/tpYeOmfIs1QRLadp-O5TwX02qzcTw6M5M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E55E26-4E2D-5748-8B7F-FAD92BA8F1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32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Population Growth Rate</a:t>
            </a:r>
          </a:p>
          <a:p>
            <a:pPr lvl="1"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https://figure.nz/simple-map/M1r9HtwkikPt1X7n-IJBh7c8vCl53PPKp?ref=bf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Median Age</a:t>
            </a:r>
          </a:p>
          <a:p>
            <a:pPr lvl="1"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http://figure.nz/simple-map/dwf5mmQPrQ9Tfbsh-kcwqN47A3tOpIJ8P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Unemployment Rate</a:t>
            </a:r>
          </a:p>
          <a:p>
            <a:pPr lvl="1"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https://figure.nz/simple-map/9J0LuZNitJLESzQE-qJnnQb4VeaWLul5T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Household Income</a:t>
            </a:r>
          </a:p>
          <a:p>
            <a:pPr lvl="1"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https://figure.nz/simple-map/xO45w8bkVPmpNQMb-pPwJYrc5MkCL4BDE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 to internet</a:t>
            </a:r>
          </a:p>
          <a:p>
            <a:pPr lvl="1"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https://figure.nz/simple-map/MULMPhN8eJQsFofL-3aTKtXitXXrK4Dqn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Growth in # of businesses </a:t>
            </a:r>
          </a:p>
          <a:p>
            <a:pPr lvl="1" rtl="0" fontAlgn="ctr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/>
              </a:rPr>
              <a:t>https://figure.nz/simple-map/tpYeOmfIs1QRLadp-O5TwX02qzcTw6M5M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E55E26-4E2D-5748-8B7F-FAD92BA8F1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337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53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3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76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360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43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61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73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5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4CFF6-0CC5-C241-AACF-C0CD2A1D98FC}" type="datetimeFigureOut">
              <a:rPr lang="en-US" smtClean="0"/>
              <a:t>9/12/16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1D738-D65B-254C-AAD5-FCD2C5958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5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955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4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976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37</Words>
  <Application>Microsoft Macintosh PowerPoint</Application>
  <PresentationFormat>Widescreen</PresentationFormat>
  <Paragraphs>14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Walter Lim</dc:creator>
  <cp:lastModifiedBy>Walter Lim</cp:lastModifiedBy>
  <cp:revision>8</cp:revision>
  <dcterms:created xsi:type="dcterms:W3CDTF">2016-09-08T06:19:44Z</dcterms:created>
  <dcterms:modified xsi:type="dcterms:W3CDTF">2016-09-12T02:50:56Z</dcterms:modified>
</cp:coreProperties>
</file>

<file path=docProps/thumbnail.jpeg>
</file>